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30/04/2026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B4F4D27-0C1E-475E-9121-AF13A9935727}"/>
              </a:ext>
            </a:extLst>
          </p:cNvPr>
          <p:cNvSpPr txBox="1"/>
          <p:nvPr/>
        </p:nvSpPr>
        <p:spPr>
          <a:xfrm>
            <a:off x="2249055" y="1535059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</a:t>
            </a:r>
            <a:r>
              <a:rPr lang="es-ES"/>
              <a:t>de abril de 2021.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2478</TotalTime>
  <Words>141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141</cp:revision>
  <cp:lastPrinted>2018-02-13T17:09:28Z</cp:lastPrinted>
  <dcterms:created xsi:type="dcterms:W3CDTF">2018-02-03T22:13:09Z</dcterms:created>
  <dcterms:modified xsi:type="dcterms:W3CDTF">2026-03-10T18:02:03Z</dcterms:modified>
</cp:coreProperties>
</file>